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9" r:id="rId4"/>
  </p:sldMasterIdLst>
  <p:notesMasterIdLst>
    <p:notesMasterId r:id="rId19"/>
  </p:notesMasterIdLst>
  <p:handoutMasterIdLst>
    <p:handoutMasterId r:id="rId20"/>
  </p:handoutMasterIdLst>
  <p:sldIdLst>
    <p:sldId id="265" r:id="rId5"/>
    <p:sldId id="310" r:id="rId6"/>
    <p:sldId id="316" r:id="rId7"/>
    <p:sldId id="315" r:id="rId8"/>
    <p:sldId id="324" r:id="rId9"/>
    <p:sldId id="321" r:id="rId10"/>
    <p:sldId id="318" r:id="rId11"/>
    <p:sldId id="311" r:id="rId12"/>
    <p:sldId id="325" r:id="rId13"/>
    <p:sldId id="328" r:id="rId14"/>
    <p:sldId id="322" r:id="rId15"/>
    <p:sldId id="323" r:id="rId16"/>
    <p:sldId id="327" r:id="rId17"/>
    <p:sldId id="329" r:id="rId18"/>
  </p:sldIdLst>
  <p:sldSz cx="12188825" cy="6858000"/>
  <p:notesSz cx="6858000" cy="9144000"/>
  <p:custDataLst>
    <p:tags r:id="rId21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eu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3" autoAdjust="0"/>
    <p:restoredTop sz="94629" autoAdjust="0"/>
  </p:normalViewPr>
  <p:slideViewPr>
    <p:cSldViewPr showGuides="1">
      <p:cViewPr varScale="1">
        <p:scale>
          <a:sx n="76" d="100"/>
          <a:sy n="76" d="100"/>
        </p:scale>
        <p:origin x="216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2" d="100"/>
          <a:sy n="62" d="100"/>
        </p:scale>
        <p:origin x="1637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1E267-CCA0-4704-A8D8-9CE1FD96334B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EE224A7-831B-42F1-9959-FE55D6478CD9}">
      <dgm:prSet phldrT="[Texte]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fr-FR" dirty="0" smtClean="0"/>
            <a:t>Marc « L’architecte»</a:t>
          </a:r>
          <a:endParaRPr lang="fr-FR" dirty="0"/>
        </a:p>
      </dgm:t>
    </dgm:pt>
    <dgm:pt modelId="{41DA8BF0-64E3-4405-AD8D-63F7E15C6D7F}" type="parTrans" cxnId="{9BFA61C5-24EC-4054-BBE6-4004592E7E55}">
      <dgm:prSet/>
      <dgm:spPr/>
      <dgm:t>
        <a:bodyPr/>
        <a:lstStyle/>
        <a:p>
          <a:endParaRPr lang="fr-FR"/>
        </a:p>
      </dgm:t>
    </dgm:pt>
    <dgm:pt modelId="{5E131C4C-0E41-4627-B804-0DB787EC6DCA}" type="sibTrans" cxnId="{9BFA61C5-24EC-4054-BBE6-4004592E7E55}">
      <dgm:prSet/>
      <dgm:spPr/>
      <dgm:t>
        <a:bodyPr/>
        <a:lstStyle/>
        <a:p>
          <a:endParaRPr lang="fr-FR"/>
        </a:p>
      </dgm:t>
    </dgm:pt>
    <dgm:pt modelId="{A77C10BB-9194-422B-9344-E0E673CBF695}">
      <dgm:prSet phldrT="[Texte]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fr-FR" dirty="0" smtClean="0"/>
            <a:t>Logique</a:t>
          </a:r>
          <a:endParaRPr lang="fr-FR" dirty="0"/>
        </a:p>
      </dgm:t>
    </dgm:pt>
    <dgm:pt modelId="{FB42DA7D-FC22-430B-BB86-F55D865EBA7A}" type="parTrans" cxnId="{32550A98-0B94-47DD-8C32-C2FEE3308D1F}">
      <dgm:prSet/>
      <dgm:spPr/>
      <dgm:t>
        <a:bodyPr/>
        <a:lstStyle/>
        <a:p>
          <a:endParaRPr lang="fr-FR"/>
        </a:p>
      </dgm:t>
    </dgm:pt>
    <dgm:pt modelId="{A3611434-8781-4E99-BE25-5BBB89C547C9}" type="sibTrans" cxnId="{32550A98-0B94-47DD-8C32-C2FEE3308D1F}">
      <dgm:prSet/>
      <dgm:spPr/>
      <dgm:t>
        <a:bodyPr/>
        <a:lstStyle/>
        <a:p>
          <a:endParaRPr lang="fr-FR"/>
        </a:p>
      </dgm:t>
    </dgm:pt>
    <dgm:pt modelId="{CD03002E-08BF-4AF8-BD0F-E0D28BDCAB96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dirty="0" err="1" smtClean="0"/>
            <a:t>Zahia</a:t>
          </a:r>
          <a:r>
            <a:rPr lang="fr-FR" dirty="0" smtClean="0"/>
            <a:t> « L’analyste »</a:t>
          </a:r>
          <a:endParaRPr lang="fr-FR" dirty="0"/>
        </a:p>
      </dgm:t>
    </dgm:pt>
    <dgm:pt modelId="{B926B047-6354-44DD-839A-91E25D127DCD}" type="parTrans" cxnId="{3D41EB00-45C3-4FEC-8EF9-C315A52B23F9}">
      <dgm:prSet/>
      <dgm:spPr/>
      <dgm:t>
        <a:bodyPr/>
        <a:lstStyle/>
        <a:p>
          <a:endParaRPr lang="fr-FR"/>
        </a:p>
      </dgm:t>
    </dgm:pt>
    <dgm:pt modelId="{FE05AA65-1907-4BFB-82B0-75FB4AC15CE6}" type="sibTrans" cxnId="{3D41EB00-45C3-4FEC-8EF9-C315A52B23F9}">
      <dgm:prSet/>
      <dgm:spPr/>
      <dgm:t>
        <a:bodyPr/>
        <a:lstStyle/>
        <a:p>
          <a:endParaRPr lang="fr-FR"/>
        </a:p>
      </dgm:t>
    </dgm:pt>
    <dgm:pt modelId="{1D5F5426-7991-421B-A1B2-F92E92707D29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Conception</a:t>
          </a:r>
          <a:endParaRPr lang="fr-FR" dirty="0"/>
        </a:p>
      </dgm:t>
    </dgm:pt>
    <dgm:pt modelId="{BAF6EAF1-7BEC-4D71-AF3B-CB2BED5616B0}" type="parTrans" cxnId="{F2F8D2DD-9951-4B17-ACCE-4B267F5753C1}">
      <dgm:prSet/>
      <dgm:spPr/>
      <dgm:t>
        <a:bodyPr/>
        <a:lstStyle/>
        <a:p>
          <a:endParaRPr lang="fr-FR"/>
        </a:p>
      </dgm:t>
    </dgm:pt>
    <dgm:pt modelId="{A2839B67-C0C1-4676-80B5-04FFE9E3B6FB}" type="sibTrans" cxnId="{F2F8D2DD-9951-4B17-ACCE-4B267F5753C1}">
      <dgm:prSet/>
      <dgm:spPr/>
      <dgm:t>
        <a:bodyPr/>
        <a:lstStyle/>
        <a:p>
          <a:endParaRPr lang="fr-FR"/>
        </a:p>
      </dgm:t>
    </dgm:pt>
    <dgm:pt modelId="{334544F2-3FA7-46B6-A970-8E312127C6BA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Organisation</a:t>
          </a:r>
          <a:endParaRPr lang="fr-FR" dirty="0"/>
        </a:p>
      </dgm:t>
    </dgm:pt>
    <dgm:pt modelId="{D8BE18CE-D754-4D94-9029-337549198D76}" type="parTrans" cxnId="{484CCE8D-E0A0-4784-B662-519605C51490}">
      <dgm:prSet/>
      <dgm:spPr/>
      <dgm:t>
        <a:bodyPr/>
        <a:lstStyle/>
        <a:p>
          <a:endParaRPr lang="fr-FR"/>
        </a:p>
      </dgm:t>
    </dgm:pt>
    <dgm:pt modelId="{A432679A-7895-4A5A-8036-76DAC6ADEF72}" type="sibTrans" cxnId="{484CCE8D-E0A0-4784-B662-519605C51490}">
      <dgm:prSet/>
      <dgm:spPr/>
      <dgm:t>
        <a:bodyPr/>
        <a:lstStyle/>
        <a:p>
          <a:endParaRPr lang="fr-FR"/>
        </a:p>
      </dgm:t>
    </dgm:pt>
    <dgm:pt modelId="{1A94FD0F-7151-43CB-AF74-16402CFC14E1}">
      <dgm:prSet phldrT="[Texte]"/>
      <dgm:spPr/>
      <dgm:t>
        <a:bodyPr/>
        <a:lstStyle/>
        <a:p>
          <a:r>
            <a:rPr lang="fr-FR" dirty="0" smtClean="0"/>
            <a:t>Yacine « Le sablier »</a:t>
          </a:r>
          <a:endParaRPr lang="fr-FR" dirty="0"/>
        </a:p>
      </dgm:t>
    </dgm:pt>
    <dgm:pt modelId="{000FF634-6B1F-4DF2-8363-C485F95C3E6C}" type="parTrans" cxnId="{5F65C5F9-9550-4CB5-9F4D-8E8F3D176B8D}">
      <dgm:prSet/>
      <dgm:spPr/>
      <dgm:t>
        <a:bodyPr/>
        <a:lstStyle/>
        <a:p>
          <a:endParaRPr lang="fr-FR"/>
        </a:p>
      </dgm:t>
    </dgm:pt>
    <dgm:pt modelId="{A781C7BA-A5AC-4661-BDDE-2A38BCBC35AF}" type="sibTrans" cxnId="{5F65C5F9-9550-4CB5-9F4D-8E8F3D176B8D}">
      <dgm:prSet/>
      <dgm:spPr/>
      <dgm:t>
        <a:bodyPr/>
        <a:lstStyle/>
        <a:p>
          <a:endParaRPr lang="fr-FR"/>
        </a:p>
      </dgm:t>
    </dgm:pt>
    <dgm:pt modelId="{F8D3314F-1195-42BA-B039-2FD366C55528}">
      <dgm:prSet phldrT="[Texte]"/>
      <dgm:spPr/>
      <dgm:t>
        <a:bodyPr/>
        <a:lstStyle/>
        <a:p>
          <a:r>
            <a:rPr lang="fr-FR" dirty="0" smtClean="0"/>
            <a:t>Gestion du planning</a:t>
          </a:r>
          <a:endParaRPr lang="fr-FR" dirty="0"/>
        </a:p>
      </dgm:t>
    </dgm:pt>
    <dgm:pt modelId="{1DD61BDE-DBE5-43AA-9A95-A5C458BF4E22}" type="parTrans" cxnId="{9EBE138A-EBDE-45B7-B881-7791E0A06068}">
      <dgm:prSet/>
      <dgm:spPr/>
      <dgm:t>
        <a:bodyPr/>
        <a:lstStyle/>
        <a:p>
          <a:endParaRPr lang="fr-FR"/>
        </a:p>
      </dgm:t>
    </dgm:pt>
    <dgm:pt modelId="{0C298812-E6EA-422D-9880-33DB274025A9}" type="sibTrans" cxnId="{9EBE138A-EBDE-45B7-B881-7791E0A06068}">
      <dgm:prSet/>
      <dgm:spPr/>
      <dgm:t>
        <a:bodyPr/>
        <a:lstStyle/>
        <a:p>
          <a:endParaRPr lang="fr-FR"/>
        </a:p>
      </dgm:t>
    </dgm:pt>
    <dgm:pt modelId="{465DC166-AD60-4BBC-9D22-4FA1198F4806}">
      <dgm:prSet phldrT="[Texte]"/>
      <dgm:spPr/>
      <dgm:t>
        <a:bodyPr/>
        <a:lstStyle/>
        <a:p>
          <a:r>
            <a:rPr lang="fr-FR" dirty="0" smtClean="0"/>
            <a:t>Communication</a:t>
          </a:r>
          <a:endParaRPr lang="fr-FR" dirty="0"/>
        </a:p>
      </dgm:t>
    </dgm:pt>
    <dgm:pt modelId="{65458931-917B-4984-807D-6CFE2BCD704D}" type="parTrans" cxnId="{C14F0F54-F8D8-4DC2-A954-3E338CBAD35D}">
      <dgm:prSet/>
      <dgm:spPr/>
      <dgm:t>
        <a:bodyPr/>
        <a:lstStyle/>
        <a:p>
          <a:endParaRPr lang="fr-FR"/>
        </a:p>
      </dgm:t>
    </dgm:pt>
    <dgm:pt modelId="{1FFFD5FF-7E0E-43D6-A7B7-2EB7C0B90F0C}" type="sibTrans" cxnId="{C14F0F54-F8D8-4DC2-A954-3E338CBAD35D}">
      <dgm:prSet/>
      <dgm:spPr/>
      <dgm:t>
        <a:bodyPr/>
        <a:lstStyle/>
        <a:p>
          <a:endParaRPr lang="fr-FR"/>
        </a:p>
      </dgm:t>
    </dgm:pt>
    <dgm:pt modelId="{19777951-527A-4E76-8F78-83C0997BDD80}">
      <dgm:prSet phldrT="[Texte]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fr-FR" dirty="0" smtClean="0"/>
            <a:t>Outillage</a:t>
          </a:r>
          <a:endParaRPr lang="fr-FR" dirty="0"/>
        </a:p>
      </dgm:t>
    </dgm:pt>
    <dgm:pt modelId="{1B155EA6-454B-4877-A757-E021F31F295E}" type="parTrans" cxnId="{7F973B1F-F23E-4827-9AD2-F53E0DA838FE}">
      <dgm:prSet/>
      <dgm:spPr/>
    </dgm:pt>
    <dgm:pt modelId="{8B55A335-2DAF-4855-AFA9-F515CA74340C}" type="sibTrans" cxnId="{7F973B1F-F23E-4827-9AD2-F53E0DA838FE}">
      <dgm:prSet/>
      <dgm:spPr/>
    </dgm:pt>
    <dgm:pt modelId="{D6E57705-266A-45AF-9D5D-A18EB01C5F2E}" type="pres">
      <dgm:prSet presAssocID="{51F1E267-CCA0-4704-A8D8-9CE1FD96334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A56CE3F-B972-419C-8DDA-21C9900493B8}" type="pres">
      <dgm:prSet presAssocID="{DEE224A7-831B-42F1-9959-FE55D6478CD9}" presName="comp" presStyleCnt="0"/>
      <dgm:spPr/>
    </dgm:pt>
    <dgm:pt modelId="{E87BB4BE-674F-4AFD-8BAF-82AF4A47DEE0}" type="pres">
      <dgm:prSet presAssocID="{DEE224A7-831B-42F1-9959-FE55D6478CD9}" presName="box" presStyleLbl="node1" presStyleIdx="0" presStyleCnt="3"/>
      <dgm:spPr/>
      <dgm:t>
        <a:bodyPr/>
        <a:lstStyle/>
        <a:p>
          <a:endParaRPr lang="fr-FR"/>
        </a:p>
      </dgm:t>
    </dgm:pt>
    <dgm:pt modelId="{B632780C-1135-4DDE-998F-EEF049AB1447}" type="pres">
      <dgm:prSet presAssocID="{DEE224A7-831B-42F1-9959-FE55D6478CD9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fr-FR"/>
        </a:p>
      </dgm:t>
    </dgm:pt>
    <dgm:pt modelId="{6D1DB68B-4230-4D15-8A97-E490FE11AC54}" type="pres">
      <dgm:prSet presAssocID="{DEE224A7-831B-42F1-9959-FE55D6478CD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FFD46AC-110D-4B4D-BE43-0394DD69EFBE}" type="pres">
      <dgm:prSet presAssocID="{5E131C4C-0E41-4627-B804-0DB787EC6DCA}" presName="spacer" presStyleCnt="0"/>
      <dgm:spPr/>
    </dgm:pt>
    <dgm:pt modelId="{B40F3B31-EB97-4FF8-A7E2-9F1E91B2C619}" type="pres">
      <dgm:prSet presAssocID="{CD03002E-08BF-4AF8-BD0F-E0D28BDCAB96}" presName="comp" presStyleCnt="0"/>
      <dgm:spPr/>
    </dgm:pt>
    <dgm:pt modelId="{FA36EAC5-877E-4531-82E1-301CD6FE327A}" type="pres">
      <dgm:prSet presAssocID="{CD03002E-08BF-4AF8-BD0F-E0D28BDCAB96}" presName="box" presStyleLbl="node1" presStyleIdx="1" presStyleCnt="3"/>
      <dgm:spPr/>
      <dgm:t>
        <a:bodyPr/>
        <a:lstStyle/>
        <a:p>
          <a:endParaRPr lang="fr-FR"/>
        </a:p>
      </dgm:t>
    </dgm:pt>
    <dgm:pt modelId="{D61A64DB-07F1-4500-B794-601574EF2E47}" type="pres">
      <dgm:prSet presAssocID="{CD03002E-08BF-4AF8-BD0F-E0D28BDCAB96}" presName="img" presStyleLbl="fgImgPlace1" presStyleIdx="1" presStyleCnt="3" custScaleY="93142" custLinFactNeighborX="2345" custLinFactNeighborY="-165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fr-FR"/>
        </a:p>
      </dgm:t>
    </dgm:pt>
    <dgm:pt modelId="{09906C75-BB4E-4ADA-BF30-6F630AE04D34}" type="pres">
      <dgm:prSet presAssocID="{CD03002E-08BF-4AF8-BD0F-E0D28BDCAB96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A61B5B-1214-40FE-8414-E1FACAC37627}" type="pres">
      <dgm:prSet presAssocID="{FE05AA65-1907-4BFB-82B0-75FB4AC15CE6}" presName="spacer" presStyleCnt="0"/>
      <dgm:spPr/>
    </dgm:pt>
    <dgm:pt modelId="{07A326B4-F787-4BBB-90CF-D622B561552D}" type="pres">
      <dgm:prSet presAssocID="{1A94FD0F-7151-43CB-AF74-16402CFC14E1}" presName="comp" presStyleCnt="0"/>
      <dgm:spPr/>
    </dgm:pt>
    <dgm:pt modelId="{DB663D78-DED6-415C-B981-CE335739126B}" type="pres">
      <dgm:prSet presAssocID="{1A94FD0F-7151-43CB-AF74-16402CFC14E1}" presName="box" presStyleLbl="node1" presStyleIdx="2" presStyleCnt="3" custLinFactNeighborX="-511" custLinFactNeighborY="1725"/>
      <dgm:spPr/>
      <dgm:t>
        <a:bodyPr/>
        <a:lstStyle/>
        <a:p>
          <a:endParaRPr lang="fr-FR"/>
        </a:p>
      </dgm:t>
    </dgm:pt>
    <dgm:pt modelId="{70174496-F560-4069-BC02-D402973E1A5A}" type="pres">
      <dgm:prSet presAssocID="{1A94FD0F-7151-43CB-AF74-16402CFC14E1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fr-FR"/>
        </a:p>
      </dgm:t>
    </dgm:pt>
    <dgm:pt modelId="{66D90F3B-BC49-458A-BB9E-B34BAC01F25E}" type="pres">
      <dgm:prSet presAssocID="{1A94FD0F-7151-43CB-AF74-16402CFC14E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B3E8D48-E9D5-4407-8A59-2DB3C6738DCB}" type="presOf" srcId="{51F1E267-CCA0-4704-A8D8-9CE1FD96334B}" destId="{D6E57705-266A-45AF-9D5D-A18EB01C5F2E}" srcOrd="0" destOrd="0" presId="urn:microsoft.com/office/officeart/2005/8/layout/vList4"/>
    <dgm:cxn modelId="{0D72A44B-C9D5-46D6-B9DE-51259BA74776}" type="presOf" srcId="{F8D3314F-1195-42BA-B039-2FD366C55528}" destId="{66D90F3B-BC49-458A-BB9E-B34BAC01F25E}" srcOrd="1" destOrd="1" presId="urn:microsoft.com/office/officeart/2005/8/layout/vList4"/>
    <dgm:cxn modelId="{7F973B1F-F23E-4827-9AD2-F53E0DA838FE}" srcId="{DEE224A7-831B-42F1-9959-FE55D6478CD9}" destId="{19777951-527A-4E76-8F78-83C0997BDD80}" srcOrd="1" destOrd="0" parTransId="{1B155EA6-454B-4877-A757-E021F31F295E}" sibTransId="{8B55A335-2DAF-4855-AFA9-F515CA74340C}"/>
    <dgm:cxn modelId="{34F6FB8F-8FE6-4D7A-9C80-27DBFF0D32B9}" type="presOf" srcId="{1A94FD0F-7151-43CB-AF74-16402CFC14E1}" destId="{66D90F3B-BC49-458A-BB9E-B34BAC01F25E}" srcOrd="1" destOrd="0" presId="urn:microsoft.com/office/officeart/2005/8/layout/vList4"/>
    <dgm:cxn modelId="{19BC88DE-B9DC-485A-B129-1601415B460B}" type="presOf" srcId="{1A94FD0F-7151-43CB-AF74-16402CFC14E1}" destId="{DB663D78-DED6-415C-B981-CE335739126B}" srcOrd="0" destOrd="0" presId="urn:microsoft.com/office/officeart/2005/8/layout/vList4"/>
    <dgm:cxn modelId="{5F65C5F9-9550-4CB5-9F4D-8E8F3D176B8D}" srcId="{51F1E267-CCA0-4704-A8D8-9CE1FD96334B}" destId="{1A94FD0F-7151-43CB-AF74-16402CFC14E1}" srcOrd="2" destOrd="0" parTransId="{000FF634-6B1F-4DF2-8363-C485F95C3E6C}" sibTransId="{A781C7BA-A5AC-4661-BDDE-2A38BCBC35AF}"/>
    <dgm:cxn modelId="{D8510388-2B1B-4437-B9E9-A4B9F30A29F6}" type="presOf" srcId="{465DC166-AD60-4BBC-9D22-4FA1198F4806}" destId="{66D90F3B-BC49-458A-BB9E-B34BAC01F25E}" srcOrd="1" destOrd="2" presId="urn:microsoft.com/office/officeart/2005/8/layout/vList4"/>
    <dgm:cxn modelId="{A48B04B8-9A48-4F54-9F71-9CFB2CAF1F8F}" type="presOf" srcId="{DEE224A7-831B-42F1-9959-FE55D6478CD9}" destId="{E87BB4BE-674F-4AFD-8BAF-82AF4A47DEE0}" srcOrd="0" destOrd="0" presId="urn:microsoft.com/office/officeart/2005/8/layout/vList4"/>
    <dgm:cxn modelId="{87C7A0C8-E60A-4C97-9757-7B0B10934B7E}" type="presOf" srcId="{A77C10BB-9194-422B-9344-E0E673CBF695}" destId="{6D1DB68B-4230-4D15-8A97-E490FE11AC54}" srcOrd="1" destOrd="1" presId="urn:microsoft.com/office/officeart/2005/8/layout/vList4"/>
    <dgm:cxn modelId="{34CCFEBD-DD5F-4707-9627-B899337E2FCF}" type="presOf" srcId="{1D5F5426-7991-421B-A1B2-F92E92707D29}" destId="{09906C75-BB4E-4ADA-BF30-6F630AE04D34}" srcOrd="1" destOrd="1" presId="urn:microsoft.com/office/officeart/2005/8/layout/vList4"/>
    <dgm:cxn modelId="{2A65001E-438A-4610-9D6A-4BE5C3197768}" type="presOf" srcId="{CD03002E-08BF-4AF8-BD0F-E0D28BDCAB96}" destId="{FA36EAC5-877E-4531-82E1-301CD6FE327A}" srcOrd="0" destOrd="0" presId="urn:microsoft.com/office/officeart/2005/8/layout/vList4"/>
    <dgm:cxn modelId="{C14F0F54-F8D8-4DC2-A954-3E338CBAD35D}" srcId="{1A94FD0F-7151-43CB-AF74-16402CFC14E1}" destId="{465DC166-AD60-4BBC-9D22-4FA1198F4806}" srcOrd="1" destOrd="0" parTransId="{65458931-917B-4984-807D-6CFE2BCD704D}" sibTransId="{1FFFD5FF-7E0E-43D6-A7B7-2EB7C0B90F0C}"/>
    <dgm:cxn modelId="{64D2501C-AAAC-4C42-89AA-A6A32882DDAA}" type="presOf" srcId="{A77C10BB-9194-422B-9344-E0E673CBF695}" destId="{E87BB4BE-674F-4AFD-8BAF-82AF4A47DEE0}" srcOrd="0" destOrd="1" presId="urn:microsoft.com/office/officeart/2005/8/layout/vList4"/>
    <dgm:cxn modelId="{8F06D6ED-AB96-4A0E-BF2F-7A0CEBF0A55F}" type="presOf" srcId="{19777951-527A-4E76-8F78-83C0997BDD80}" destId="{6D1DB68B-4230-4D15-8A97-E490FE11AC54}" srcOrd="1" destOrd="2" presId="urn:microsoft.com/office/officeart/2005/8/layout/vList4"/>
    <dgm:cxn modelId="{9EBE138A-EBDE-45B7-B881-7791E0A06068}" srcId="{1A94FD0F-7151-43CB-AF74-16402CFC14E1}" destId="{F8D3314F-1195-42BA-B039-2FD366C55528}" srcOrd="0" destOrd="0" parTransId="{1DD61BDE-DBE5-43AA-9A95-A5C458BF4E22}" sibTransId="{0C298812-E6EA-422D-9880-33DB274025A9}"/>
    <dgm:cxn modelId="{05F39F90-940B-4DCE-A229-8D848CE58171}" type="presOf" srcId="{CD03002E-08BF-4AF8-BD0F-E0D28BDCAB96}" destId="{09906C75-BB4E-4ADA-BF30-6F630AE04D34}" srcOrd="1" destOrd="0" presId="urn:microsoft.com/office/officeart/2005/8/layout/vList4"/>
    <dgm:cxn modelId="{CDCE9A7B-1170-4B8A-9259-6B82E064B2C9}" type="presOf" srcId="{DEE224A7-831B-42F1-9959-FE55D6478CD9}" destId="{6D1DB68B-4230-4D15-8A97-E490FE11AC54}" srcOrd="1" destOrd="0" presId="urn:microsoft.com/office/officeart/2005/8/layout/vList4"/>
    <dgm:cxn modelId="{7185D049-6373-4182-8952-6923119043B0}" type="presOf" srcId="{334544F2-3FA7-46B6-A970-8E312127C6BA}" destId="{09906C75-BB4E-4ADA-BF30-6F630AE04D34}" srcOrd="1" destOrd="2" presId="urn:microsoft.com/office/officeart/2005/8/layout/vList4"/>
    <dgm:cxn modelId="{F2F8D2DD-9951-4B17-ACCE-4B267F5753C1}" srcId="{CD03002E-08BF-4AF8-BD0F-E0D28BDCAB96}" destId="{1D5F5426-7991-421B-A1B2-F92E92707D29}" srcOrd="0" destOrd="0" parTransId="{BAF6EAF1-7BEC-4D71-AF3B-CB2BED5616B0}" sibTransId="{A2839B67-C0C1-4676-80B5-04FFE9E3B6FB}"/>
    <dgm:cxn modelId="{3D41EB00-45C3-4FEC-8EF9-C315A52B23F9}" srcId="{51F1E267-CCA0-4704-A8D8-9CE1FD96334B}" destId="{CD03002E-08BF-4AF8-BD0F-E0D28BDCAB96}" srcOrd="1" destOrd="0" parTransId="{B926B047-6354-44DD-839A-91E25D127DCD}" sibTransId="{FE05AA65-1907-4BFB-82B0-75FB4AC15CE6}"/>
    <dgm:cxn modelId="{9BFA61C5-24EC-4054-BBE6-4004592E7E55}" srcId="{51F1E267-CCA0-4704-A8D8-9CE1FD96334B}" destId="{DEE224A7-831B-42F1-9959-FE55D6478CD9}" srcOrd="0" destOrd="0" parTransId="{41DA8BF0-64E3-4405-AD8D-63F7E15C6D7F}" sibTransId="{5E131C4C-0E41-4627-B804-0DB787EC6DCA}"/>
    <dgm:cxn modelId="{7DAEB429-A7CA-4D28-8B86-00A955888FAB}" type="presOf" srcId="{F8D3314F-1195-42BA-B039-2FD366C55528}" destId="{DB663D78-DED6-415C-B981-CE335739126B}" srcOrd="0" destOrd="1" presId="urn:microsoft.com/office/officeart/2005/8/layout/vList4"/>
    <dgm:cxn modelId="{484CCE8D-E0A0-4784-B662-519605C51490}" srcId="{CD03002E-08BF-4AF8-BD0F-E0D28BDCAB96}" destId="{334544F2-3FA7-46B6-A970-8E312127C6BA}" srcOrd="1" destOrd="0" parTransId="{D8BE18CE-D754-4D94-9029-337549198D76}" sibTransId="{A432679A-7895-4A5A-8036-76DAC6ADEF72}"/>
    <dgm:cxn modelId="{32550A98-0B94-47DD-8C32-C2FEE3308D1F}" srcId="{DEE224A7-831B-42F1-9959-FE55D6478CD9}" destId="{A77C10BB-9194-422B-9344-E0E673CBF695}" srcOrd="0" destOrd="0" parTransId="{FB42DA7D-FC22-430B-BB86-F55D865EBA7A}" sibTransId="{A3611434-8781-4E99-BE25-5BBB89C547C9}"/>
    <dgm:cxn modelId="{09E9804E-C1B9-4540-A489-D01EA0359034}" type="presOf" srcId="{334544F2-3FA7-46B6-A970-8E312127C6BA}" destId="{FA36EAC5-877E-4531-82E1-301CD6FE327A}" srcOrd="0" destOrd="2" presId="urn:microsoft.com/office/officeart/2005/8/layout/vList4"/>
    <dgm:cxn modelId="{4AF559A4-3DCB-45B8-B6D3-08E8CA43B28B}" type="presOf" srcId="{1D5F5426-7991-421B-A1B2-F92E92707D29}" destId="{FA36EAC5-877E-4531-82E1-301CD6FE327A}" srcOrd="0" destOrd="1" presId="urn:microsoft.com/office/officeart/2005/8/layout/vList4"/>
    <dgm:cxn modelId="{26834C8C-13FC-43F1-B039-7E85CBB58729}" type="presOf" srcId="{19777951-527A-4E76-8F78-83C0997BDD80}" destId="{E87BB4BE-674F-4AFD-8BAF-82AF4A47DEE0}" srcOrd="0" destOrd="2" presId="urn:microsoft.com/office/officeart/2005/8/layout/vList4"/>
    <dgm:cxn modelId="{2B98D3B4-E959-4927-81EB-F4D8017E06F9}" type="presOf" srcId="{465DC166-AD60-4BBC-9D22-4FA1198F4806}" destId="{DB663D78-DED6-415C-B981-CE335739126B}" srcOrd="0" destOrd="2" presId="urn:microsoft.com/office/officeart/2005/8/layout/vList4"/>
    <dgm:cxn modelId="{8AF748A4-B51E-4A4D-AA05-EAC4FC34BE25}" type="presParOf" srcId="{D6E57705-266A-45AF-9D5D-A18EB01C5F2E}" destId="{6A56CE3F-B972-419C-8DDA-21C9900493B8}" srcOrd="0" destOrd="0" presId="urn:microsoft.com/office/officeart/2005/8/layout/vList4"/>
    <dgm:cxn modelId="{E010C27F-CAED-4FD1-AE3E-1C3770F23F54}" type="presParOf" srcId="{6A56CE3F-B972-419C-8DDA-21C9900493B8}" destId="{E87BB4BE-674F-4AFD-8BAF-82AF4A47DEE0}" srcOrd="0" destOrd="0" presId="urn:microsoft.com/office/officeart/2005/8/layout/vList4"/>
    <dgm:cxn modelId="{FBE3DC8B-67AF-4B50-B6A5-68349B4B2788}" type="presParOf" srcId="{6A56CE3F-B972-419C-8DDA-21C9900493B8}" destId="{B632780C-1135-4DDE-998F-EEF049AB1447}" srcOrd="1" destOrd="0" presId="urn:microsoft.com/office/officeart/2005/8/layout/vList4"/>
    <dgm:cxn modelId="{3A5390C7-ED7C-4A40-BB26-73C6756EDC18}" type="presParOf" srcId="{6A56CE3F-B972-419C-8DDA-21C9900493B8}" destId="{6D1DB68B-4230-4D15-8A97-E490FE11AC54}" srcOrd="2" destOrd="0" presId="urn:microsoft.com/office/officeart/2005/8/layout/vList4"/>
    <dgm:cxn modelId="{0B1690BD-B322-4F21-8B15-90FC37E3A221}" type="presParOf" srcId="{D6E57705-266A-45AF-9D5D-A18EB01C5F2E}" destId="{3FFD46AC-110D-4B4D-BE43-0394DD69EFBE}" srcOrd="1" destOrd="0" presId="urn:microsoft.com/office/officeart/2005/8/layout/vList4"/>
    <dgm:cxn modelId="{2BE280CB-F926-4893-B971-A51BB525CE95}" type="presParOf" srcId="{D6E57705-266A-45AF-9D5D-A18EB01C5F2E}" destId="{B40F3B31-EB97-4FF8-A7E2-9F1E91B2C619}" srcOrd="2" destOrd="0" presId="urn:microsoft.com/office/officeart/2005/8/layout/vList4"/>
    <dgm:cxn modelId="{6FA2B12F-4D61-423D-BDF5-204604F1095A}" type="presParOf" srcId="{B40F3B31-EB97-4FF8-A7E2-9F1E91B2C619}" destId="{FA36EAC5-877E-4531-82E1-301CD6FE327A}" srcOrd="0" destOrd="0" presId="urn:microsoft.com/office/officeart/2005/8/layout/vList4"/>
    <dgm:cxn modelId="{683A4B65-7499-4031-8624-6B60BE922AAE}" type="presParOf" srcId="{B40F3B31-EB97-4FF8-A7E2-9F1E91B2C619}" destId="{D61A64DB-07F1-4500-B794-601574EF2E47}" srcOrd="1" destOrd="0" presId="urn:microsoft.com/office/officeart/2005/8/layout/vList4"/>
    <dgm:cxn modelId="{D89B7C8F-41A1-43A7-BF19-0D2F4C9856B4}" type="presParOf" srcId="{B40F3B31-EB97-4FF8-A7E2-9F1E91B2C619}" destId="{09906C75-BB4E-4ADA-BF30-6F630AE04D34}" srcOrd="2" destOrd="0" presId="urn:microsoft.com/office/officeart/2005/8/layout/vList4"/>
    <dgm:cxn modelId="{44D3D683-FB26-462B-B57F-B1F618E316CA}" type="presParOf" srcId="{D6E57705-266A-45AF-9D5D-A18EB01C5F2E}" destId="{79A61B5B-1214-40FE-8414-E1FACAC37627}" srcOrd="3" destOrd="0" presId="urn:microsoft.com/office/officeart/2005/8/layout/vList4"/>
    <dgm:cxn modelId="{CBE85C8F-3227-4425-80C0-E30AB153942B}" type="presParOf" srcId="{D6E57705-266A-45AF-9D5D-A18EB01C5F2E}" destId="{07A326B4-F787-4BBB-90CF-D622B561552D}" srcOrd="4" destOrd="0" presId="urn:microsoft.com/office/officeart/2005/8/layout/vList4"/>
    <dgm:cxn modelId="{9D44F988-53B0-461C-AD18-B29A5BAF818C}" type="presParOf" srcId="{07A326B4-F787-4BBB-90CF-D622B561552D}" destId="{DB663D78-DED6-415C-B981-CE335739126B}" srcOrd="0" destOrd="0" presId="urn:microsoft.com/office/officeart/2005/8/layout/vList4"/>
    <dgm:cxn modelId="{B4DC9B4A-5EF3-4D04-8275-DE8F43D1A818}" type="presParOf" srcId="{07A326B4-F787-4BBB-90CF-D622B561552D}" destId="{70174496-F560-4069-BC02-D402973E1A5A}" srcOrd="1" destOrd="0" presId="urn:microsoft.com/office/officeart/2005/8/layout/vList4"/>
    <dgm:cxn modelId="{17EFA10D-1497-4CAE-94EA-5498BC084846}" type="presParOf" srcId="{07A326B4-F787-4BBB-90CF-D622B561552D}" destId="{66D90F3B-BC49-458A-BB9E-B34BAC01F25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BB4BE-674F-4AFD-8BAF-82AF4A47DEE0}">
      <dsp:nvSpPr>
        <dsp:cNvPr id="0" name=""/>
        <dsp:cNvSpPr/>
      </dsp:nvSpPr>
      <dsp:spPr>
        <a:xfrm>
          <a:off x="0" y="0"/>
          <a:ext cx="8125883" cy="1364003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Marc « L’architecte»</a:t>
          </a:r>
          <a:endParaRPr lang="fr-FR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Logique</a:t>
          </a: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Outillage</a:t>
          </a:r>
          <a:endParaRPr lang="fr-FR" sz="2000" kern="1200" dirty="0"/>
        </a:p>
      </dsp:txBody>
      <dsp:txXfrm>
        <a:off x="1761576" y="0"/>
        <a:ext cx="6364306" cy="1364003"/>
      </dsp:txXfrm>
    </dsp:sp>
    <dsp:sp modelId="{B632780C-1135-4DDE-998F-EEF049AB1447}">
      <dsp:nvSpPr>
        <dsp:cNvPr id="0" name=""/>
        <dsp:cNvSpPr/>
      </dsp:nvSpPr>
      <dsp:spPr>
        <a:xfrm>
          <a:off x="136400" y="136400"/>
          <a:ext cx="1625176" cy="10912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6EAC5-877E-4531-82E1-301CD6FE327A}">
      <dsp:nvSpPr>
        <dsp:cNvPr id="0" name=""/>
        <dsp:cNvSpPr/>
      </dsp:nvSpPr>
      <dsp:spPr>
        <a:xfrm>
          <a:off x="0" y="1500404"/>
          <a:ext cx="8125883" cy="136400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err="1" smtClean="0"/>
            <a:t>Zahia</a:t>
          </a:r>
          <a:r>
            <a:rPr lang="fr-FR" sz="2600" kern="1200" dirty="0" smtClean="0"/>
            <a:t> « L’analyste »</a:t>
          </a:r>
          <a:endParaRPr lang="fr-FR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Conception</a:t>
          </a: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Organisation</a:t>
          </a:r>
          <a:endParaRPr lang="fr-FR" sz="2000" kern="1200" dirty="0"/>
        </a:p>
      </dsp:txBody>
      <dsp:txXfrm>
        <a:off x="1761576" y="1500404"/>
        <a:ext cx="6364306" cy="1364003"/>
      </dsp:txXfrm>
    </dsp:sp>
    <dsp:sp modelId="{D61A64DB-07F1-4500-B794-601574EF2E47}">
      <dsp:nvSpPr>
        <dsp:cNvPr id="0" name=""/>
        <dsp:cNvSpPr/>
      </dsp:nvSpPr>
      <dsp:spPr>
        <a:xfrm>
          <a:off x="174510" y="1656184"/>
          <a:ext cx="1625176" cy="10163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63D78-DED6-415C-B981-CE335739126B}">
      <dsp:nvSpPr>
        <dsp:cNvPr id="0" name=""/>
        <dsp:cNvSpPr/>
      </dsp:nvSpPr>
      <dsp:spPr>
        <a:xfrm>
          <a:off x="0" y="3000808"/>
          <a:ext cx="8125883" cy="1364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Yacine « Le sablier »</a:t>
          </a:r>
          <a:endParaRPr lang="fr-FR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Gestion du planning</a:t>
          </a:r>
          <a:endParaRPr lang="fr-F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Communication</a:t>
          </a:r>
          <a:endParaRPr lang="fr-FR" sz="2000" kern="1200" dirty="0"/>
        </a:p>
      </dsp:txBody>
      <dsp:txXfrm>
        <a:off x="1761576" y="3000808"/>
        <a:ext cx="6364306" cy="1364003"/>
      </dsp:txXfrm>
    </dsp:sp>
    <dsp:sp modelId="{70174496-F560-4069-BC02-D402973E1A5A}">
      <dsp:nvSpPr>
        <dsp:cNvPr id="0" name=""/>
        <dsp:cNvSpPr/>
      </dsp:nvSpPr>
      <dsp:spPr>
        <a:xfrm>
          <a:off x="136400" y="3137208"/>
          <a:ext cx="1625176" cy="10912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04/06/2021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5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555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8539" y="2514601"/>
            <a:ext cx="8913077" cy="2262781"/>
          </a:xfrm>
        </p:spPr>
        <p:txBody>
          <a:bodyPr anchor="b">
            <a:normAutofit/>
          </a:bodyPr>
          <a:lstStyle>
            <a:lvl1pPr>
              <a:defRPr sz="5398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8539" y="4777380"/>
            <a:ext cx="8913077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1"/>
            <a:ext cx="1744198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4529541"/>
            <a:ext cx="779564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609600"/>
            <a:ext cx="8913077" cy="3117040"/>
          </a:xfrm>
        </p:spPr>
        <p:txBody>
          <a:bodyPr anchor="ctr">
            <a:normAutofit/>
          </a:bodyPr>
          <a:lstStyle>
            <a:lvl1pPr algn="l">
              <a:defRPr sz="4799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4354046"/>
            <a:ext cx="891307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06553-4B01-4903-B663-70E503E45D52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31781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3244140"/>
            <a:ext cx="779564" cy="365125"/>
          </a:xfrm>
        </p:spPr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444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207" y="609600"/>
            <a:ext cx="8391740" cy="2895600"/>
          </a:xfrm>
        </p:spPr>
        <p:txBody>
          <a:bodyPr anchor="ctr">
            <a:normAutofit/>
          </a:bodyPr>
          <a:lstStyle>
            <a:lvl1pPr algn="l">
              <a:defRPr sz="4799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4159" y="3505200"/>
            <a:ext cx="7534591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4354046"/>
            <a:ext cx="891307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06553-4B01-4903-B663-70E503E45D52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7" y="31781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3244140"/>
            <a:ext cx="779564" cy="365125"/>
          </a:xfrm>
        </p:spPr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2467010" y="648005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1958" y="290530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001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9" y="2438401"/>
            <a:ext cx="8913078" cy="2724845"/>
          </a:xfrm>
        </p:spPr>
        <p:txBody>
          <a:bodyPr anchor="b">
            <a:normAutofit/>
          </a:bodyPr>
          <a:lstStyle>
            <a:lvl1pPr algn="l">
              <a:defRPr sz="4799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181600"/>
            <a:ext cx="8913078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06553-4B01-4903-B663-70E503E45D52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491172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4" y="4983088"/>
            <a:ext cx="779564" cy="365125"/>
          </a:xfrm>
        </p:spPr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372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207" y="609600"/>
            <a:ext cx="8391740" cy="2895600"/>
          </a:xfrm>
        </p:spPr>
        <p:txBody>
          <a:bodyPr anchor="ctr">
            <a:normAutofit/>
          </a:bodyPr>
          <a:lstStyle>
            <a:lvl1pPr algn="l">
              <a:defRPr sz="4799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8538" y="4343400"/>
            <a:ext cx="8913078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181600"/>
            <a:ext cx="8913078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06553-4B01-4903-B663-70E503E45D52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7" y="491172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4" y="4983088"/>
            <a:ext cx="779564" cy="365125"/>
          </a:xfrm>
        </p:spPr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TextBox 16"/>
          <p:cNvSpPr txBox="1"/>
          <p:nvPr/>
        </p:nvSpPr>
        <p:spPr>
          <a:xfrm>
            <a:off x="2467010" y="648005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1958" y="290530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926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627407"/>
            <a:ext cx="8913077" cy="2880020"/>
          </a:xfrm>
        </p:spPr>
        <p:txBody>
          <a:bodyPr anchor="ctr">
            <a:normAutofit/>
          </a:bodyPr>
          <a:lstStyle>
            <a:lvl1pPr algn="l">
              <a:defRPr sz="4799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8538" y="4343400"/>
            <a:ext cx="8913078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181600"/>
            <a:ext cx="8913078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06553-4B01-4903-B663-70E503E45D52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491172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4" y="4983088"/>
            <a:ext cx="779564" cy="365125"/>
          </a:xfrm>
        </p:spPr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608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FE22-A35D-4AA5-9ED0-CA5AA0D08EE7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559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2392" y="627406"/>
            <a:ext cx="2207026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8538" y="627406"/>
            <a:ext cx="6475313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50EC-F18A-4356-A82F-ED015F56C2C6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9842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8538" y="2133600"/>
            <a:ext cx="8913078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5196-52B1-4918-B153-34A0C9A4A7AD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598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2058750"/>
            <a:ext cx="8913077" cy="146880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3530129"/>
            <a:ext cx="8913077" cy="860400"/>
          </a:xfrm>
        </p:spPr>
        <p:txBody>
          <a:bodyPr anchor="t"/>
          <a:lstStyle>
            <a:lvl1pPr marL="0" indent="0" algn="l">
              <a:buNone/>
              <a:defRPr sz="19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06553-4B01-4903-B663-70E503E45D52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31781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3244140"/>
            <a:ext cx="779564" cy="365125"/>
          </a:xfrm>
        </p:spPr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227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8538" y="2133600"/>
            <a:ext cx="4312741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874" y="2126222"/>
            <a:ext cx="4312741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870C-A0A5-4D92-B86D-C2791EFA3A23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787783"/>
            <a:ext cx="779564" cy="365125"/>
          </a:xfrm>
        </p:spPr>
        <p:txBody>
          <a:bodyPr/>
          <a:lstStyle/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13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608" y="1972703"/>
            <a:ext cx="399169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8538" y="2548966"/>
            <a:ext cx="4341762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4674" y="1969475"/>
            <a:ext cx="3997960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5091" y="2545738"/>
            <a:ext cx="433754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7B89-83CE-4355-8D19-9AD5D8179E27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787783"/>
            <a:ext cx="779564" cy="365125"/>
          </a:xfrm>
        </p:spPr>
        <p:txBody>
          <a:bodyPr/>
          <a:lstStyle/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49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06553-4B01-4903-B663-70E503E45D52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0233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3045D-8AE6-4E47-932F-47FA387FEA34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996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446088"/>
            <a:ext cx="3504286" cy="976312"/>
          </a:xfrm>
        </p:spPr>
        <p:txBody>
          <a:bodyPr anchor="b"/>
          <a:lstStyle>
            <a:lvl1pPr algn="l">
              <a:defRPr sz="1999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65" y="446089"/>
            <a:ext cx="5180251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8" y="1598613"/>
            <a:ext cx="3504286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C9DA-93FE-4DDE-8920-2C8AB1F5E18A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2243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9" y="4800600"/>
            <a:ext cx="891307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8538" y="634965"/>
            <a:ext cx="8913078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367338"/>
            <a:ext cx="891307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2A6A-F78C-474F-BA6B-17AE42EC613D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491172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4" y="4983088"/>
            <a:ext cx="779564" cy="365125"/>
          </a:xfrm>
        </p:spPr>
        <p:txBody>
          <a:bodyPr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28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0773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14" y="157"/>
            <a:ext cx="2356060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3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249" y="624110"/>
            <a:ext cx="8909366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2133600"/>
            <a:ext cx="8913078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8914" y="6130437"/>
            <a:ext cx="1145984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04/06/2021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538" y="6135809"/>
            <a:ext cx="7618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674" y="787783"/>
            <a:ext cx="77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99">
                <a:solidFill>
                  <a:srgbClr val="FEFFFF"/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046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063" rtl="0" eaLnBrk="1" latinLnBrk="0" hangingPunct="1">
        <a:spcBef>
          <a:spcPct val="0"/>
        </a:spcBef>
        <a:buNone/>
        <a:defRPr sz="3599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>
          <a:xfrm>
            <a:off x="549796" y="1412776"/>
            <a:ext cx="9937104" cy="29523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-FR" sz="7200" b="1" dirty="0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Projet de test </a:t>
            </a:r>
            <a:br>
              <a:rPr lang="fr-FR" sz="7200" b="1" dirty="0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fr-FR" sz="7200" b="1" dirty="0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du site Web</a:t>
            </a:r>
            <a:br>
              <a:rPr lang="fr-FR" sz="7200" b="1" dirty="0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</a:br>
            <a:r>
              <a:rPr lang="fr-FR" sz="7200" b="1" dirty="0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« </a:t>
            </a:r>
            <a:r>
              <a:rPr lang="fr-FR" sz="7200" b="1" dirty="0" err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Your</a:t>
            </a:r>
            <a:r>
              <a:rPr lang="fr-FR" sz="7200" b="1" dirty="0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Logo  »</a:t>
            </a:r>
            <a:endParaRPr lang="fr-FR" sz="7200" b="1" dirty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373216"/>
            <a:ext cx="1080120" cy="108012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5229200"/>
            <a:ext cx="2097208" cy="10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2"/>
          <p:cNvSpPr txBox="1">
            <a:spLocks/>
          </p:cNvSpPr>
          <p:nvPr/>
        </p:nvSpPr>
        <p:spPr>
          <a:xfrm>
            <a:off x="2566020" y="620688"/>
            <a:ext cx="8909366" cy="1280890"/>
          </a:xfrm>
          <a:prstGeom prst="rect">
            <a:avLst/>
          </a:prstGeom>
        </p:spPr>
        <p:txBody>
          <a:bodyPr rtlCol="0"/>
          <a:lstStyle>
            <a:lvl1pPr algn="l" defTabSz="457063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Automatisation (Démo)</a:t>
            </a:r>
            <a:endParaRPr lang="fr-FR" dirty="0"/>
          </a:p>
        </p:txBody>
      </p:sp>
      <p:pic>
        <p:nvPicPr>
          <p:cNvPr id="2" name="2021-06-04 09-52-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860" y="1248650"/>
            <a:ext cx="9897616" cy="55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3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2"/>
          <p:cNvSpPr>
            <a:spLocks noGrp="1"/>
          </p:cNvSpPr>
          <p:nvPr>
            <p:ph type="title"/>
          </p:nvPr>
        </p:nvSpPr>
        <p:spPr>
          <a:xfrm>
            <a:off x="2592249" y="624110"/>
            <a:ext cx="8909366" cy="64465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 smtClean="0"/>
              <a:t>Résultats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998068" y="1556792"/>
            <a:ext cx="630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Rapport </a:t>
            </a:r>
            <a:r>
              <a:rPr lang="fr-FR" dirty="0" smtClean="0"/>
              <a:t>d’exécution  recette « </a:t>
            </a:r>
            <a:r>
              <a:rPr lang="fr-FR" dirty="0" err="1" smtClean="0"/>
              <a:t>Your</a:t>
            </a:r>
            <a:r>
              <a:rPr lang="fr-FR" dirty="0" smtClean="0"/>
              <a:t> Logo version 1.5.1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2132856"/>
            <a:ext cx="5088713" cy="4536504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>
            <a:off x="549796" y="2132856"/>
            <a:ext cx="5088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549796" y="6669360"/>
            <a:ext cx="5088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549796" y="2132856"/>
            <a:ext cx="0" cy="453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5638509" y="2132856"/>
            <a:ext cx="0" cy="453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68" y="4954219"/>
            <a:ext cx="419100" cy="5048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8" y="2214156"/>
            <a:ext cx="466725" cy="46672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/>
          <a:srcRect l="2256" r="8183"/>
          <a:stretch/>
        </p:blipFill>
        <p:spPr>
          <a:xfrm>
            <a:off x="6022404" y="2162530"/>
            <a:ext cx="5976664" cy="4477155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>
          <a:xfrm>
            <a:off x="6022404" y="2132856"/>
            <a:ext cx="0" cy="453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11999068" y="2132856"/>
            <a:ext cx="0" cy="453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022404" y="2132856"/>
            <a:ext cx="5976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6022404" y="6636477"/>
            <a:ext cx="5976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5860" y="1556792"/>
            <a:ext cx="8909366" cy="288032"/>
          </a:xfrm>
        </p:spPr>
        <p:txBody>
          <a:bodyPr>
            <a:normAutofit fontScale="90000"/>
          </a:bodyPr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Anomalies déjà livrées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92519"/>
              </p:ext>
            </p:extLst>
          </p:nvPr>
        </p:nvGraphicFramePr>
        <p:xfrm>
          <a:off x="1125860" y="1996048"/>
          <a:ext cx="81258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3198846"/>
                <a:gridCol w="1913722"/>
                <a:gridCol w="214922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ITEM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Description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Criticité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Commentaire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Ano</a:t>
                      </a:r>
                      <a:r>
                        <a:rPr lang="fr-FR" baseline="0" dirty="0" smtClean="0"/>
                        <a:t> 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Bouton</a:t>
                      </a:r>
                      <a:r>
                        <a:rPr lang="fr-FR" baseline="0" dirty="0" smtClean="0"/>
                        <a:t> Update inactif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Majeur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Retesté</a:t>
                      </a:r>
                      <a:r>
                        <a:rPr lang="fr-FR" dirty="0" smtClean="0"/>
                        <a:t> Ok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Ano</a:t>
                      </a:r>
                      <a:r>
                        <a:rPr lang="fr-FR" dirty="0" smtClean="0"/>
                        <a:t> 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Le</a:t>
                      </a:r>
                      <a:r>
                        <a:rPr lang="fr-FR" baseline="0" dirty="0" smtClean="0"/>
                        <a:t> lien du panier  « </a:t>
                      </a:r>
                      <a:r>
                        <a:rPr lang="fr-FR" baseline="0" dirty="0" err="1" smtClean="0"/>
                        <a:t>Cart</a:t>
                      </a:r>
                      <a:r>
                        <a:rPr lang="fr-FR" baseline="0" dirty="0" smtClean="0"/>
                        <a:t> »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Bloquant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Retesté</a:t>
                      </a:r>
                      <a:r>
                        <a:rPr lang="fr-FR" dirty="0" smtClean="0"/>
                        <a:t> Ok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Ano</a:t>
                      </a:r>
                      <a:r>
                        <a:rPr lang="fr-FR" dirty="0" smtClean="0"/>
                        <a:t> 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Erreu</a:t>
                      </a:r>
                      <a:r>
                        <a:rPr lang="fr-FR" baseline="0" dirty="0" smtClean="0"/>
                        <a:t>r texte logo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Mineur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Non livré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Ano</a:t>
                      </a:r>
                      <a:r>
                        <a:rPr lang="fr-FR" dirty="0" smtClean="0"/>
                        <a:t> 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Numéro</a:t>
                      </a:r>
                      <a:r>
                        <a:rPr lang="fr-FR" baseline="0" dirty="0" smtClean="0"/>
                        <a:t> tél attendu erroné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Mineur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Retesté</a:t>
                      </a:r>
                      <a:r>
                        <a:rPr lang="fr-FR" baseline="0" dirty="0" smtClean="0"/>
                        <a:t> KO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Ano</a:t>
                      </a:r>
                      <a:r>
                        <a:rPr lang="fr-FR" baseline="0" dirty="0" smtClean="0"/>
                        <a:t> 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Login</a:t>
                      </a:r>
                      <a:r>
                        <a:rPr lang="fr-FR" baseline="0" dirty="0" smtClean="0"/>
                        <a:t> avec </a:t>
                      </a:r>
                      <a:r>
                        <a:rPr lang="fr-FR" baseline="0" dirty="0" err="1" smtClean="0"/>
                        <a:t>mdp</a:t>
                      </a:r>
                      <a:r>
                        <a:rPr lang="fr-FR" baseline="0" dirty="0" smtClean="0"/>
                        <a:t> erroné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Bloquant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Retesté</a:t>
                      </a:r>
                      <a:r>
                        <a:rPr lang="fr-FR" dirty="0" smtClean="0"/>
                        <a:t> OK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re 1"/>
          <p:cNvSpPr txBox="1">
            <a:spLocks/>
          </p:cNvSpPr>
          <p:nvPr/>
        </p:nvSpPr>
        <p:spPr>
          <a:xfrm>
            <a:off x="2710036" y="764704"/>
            <a:ext cx="8909366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063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 smtClean="0"/>
              <a:t>Résultats</a:t>
            </a:r>
            <a:endParaRPr lang="fr-FR" sz="3200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764092"/>
              </p:ext>
            </p:extLst>
          </p:nvPr>
        </p:nvGraphicFramePr>
        <p:xfrm>
          <a:off x="1125860" y="4946860"/>
          <a:ext cx="10009112" cy="1650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356"/>
                <a:gridCol w="4388369"/>
                <a:gridCol w="1344508"/>
                <a:gridCol w="3211879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ITEM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DESCRIPTION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CRITICITE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COMMENTAIRE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Ano</a:t>
                      </a:r>
                      <a:r>
                        <a:rPr lang="fr-FR" baseline="0" dirty="0" smtClean="0"/>
                        <a:t> 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Bouton</a:t>
                      </a:r>
                      <a:r>
                        <a:rPr lang="fr-FR" baseline="0" dirty="0" smtClean="0"/>
                        <a:t> « </a:t>
                      </a:r>
                      <a:r>
                        <a:rPr lang="fr-FR" baseline="0" dirty="0" err="1" smtClean="0"/>
                        <a:t>send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Wishlist</a:t>
                      </a:r>
                      <a:r>
                        <a:rPr lang="fr-FR" baseline="0" dirty="0" smtClean="0"/>
                        <a:t> » ne fonctionne qu’au bout du 2 </a:t>
                      </a:r>
                      <a:r>
                        <a:rPr lang="fr-FR" baseline="0" dirty="0" err="1" smtClean="0"/>
                        <a:t>ème</a:t>
                      </a:r>
                      <a:r>
                        <a:rPr lang="fr-FR" baseline="0" dirty="0" smtClean="0"/>
                        <a:t> clic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Mineur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Non couverte par les TNR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Ano</a:t>
                      </a:r>
                      <a:r>
                        <a:rPr lang="fr-FR" baseline="0" dirty="0" smtClean="0"/>
                        <a:t> 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aseline="0" dirty="0" smtClean="0"/>
                        <a:t>Clic sur certains élément, un message d’erreur apparait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Majeur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Instabilité </a:t>
                      </a:r>
                      <a:r>
                        <a:rPr lang="fr-FR" baseline="0" dirty="0" smtClean="0"/>
                        <a:t>d’environnement (voir Test de performance)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re 1"/>
          <p:cNvSpPr txBox="1">
            <a:spLocks/>
          </p:cNvSpPr>
          <p:nvPr/>
        </p:nvSpPr>
        <p:spPr>
          <a:xfrm>
            <a:off x="1125860" y="4509120"/>
            <a:ext cx="8909366" cy="288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063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Anomalies constatées par des </a:t>
            </a:r>
            <a:r>
              <a:rPr lang="fr-FR" sz="1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tests exploratoires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51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132856"/>
            <a:ext cx="6250322" cy="32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710036" y="764704"/>
            <a:ext cx="8909366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063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 smtClean="0"/>
              <a:t>Décision</a:t>
            </a:r>
            <a:endParaRPr lang="fr-FR" sz="3200" dirty="0"/>
          </a:p>
        </p:txBody>
      </p:sp>
      <p:pic>
        <p:nvPicPr>
          <p:cNvPr id="3" name="giphy36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6012" y="2057399"/>
            <a:ext cx="6110807" cy="34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6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de l’équipe</a:t>
            </a:r>
          </a:p>
          <a:p>
            <a:pPr rtl="0"/>
            <a:r>
              <a:rPr lang="fr-FR" dirty="0" smtClean="0"/>
              <a:t>Organisation du projet</a:t>
            </a:r>
          </a:p>
          <a:p>
            <a:pPr rtl="0"/>
            <a:r>
              <a:rPr lang="fr-FR" dirty="0" smtClean="0"/>
              <a:t>Contexte projet </a:t>
            </a:r>
          </a:p>
          <a:p>
            <a:pPr rtl="0"/>
            <a:r>
              <a:rPr lang="fr-FR" dirty="0" smtClean="0"/>
              <a:t>Stratégie de  test</a:t>
            </a:r>
          </a:p>
          <a:p>
            <a:pPr rtl="0"/>
            <a:r>
              <a:rPr lang="fr-FR" dirty="0" smtClean="0"/>
              <a:t>Automatisation</a:t>
            </a:r>
          </a:p>
          <a:p>
            <a:pPr rtl="0"/>
            <a:r>
              <a:rPr lang="fr-FR" dirty="0" smtClean="0"/>
              <a:t>Résultats</a:t>
            </a:r>
          </a:p>
          <a:p>
            <a:pPr rtl="0"/>
            <a:r>
              <a:rPr lang="fr-FR" dirty="0" smtClean="0"/>
              <a:t>Décision (GO / NO GO)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548084560"/>
              </p:ext>
            </p:extLst>
          </p:nvPr>
        </p:nvGraphicFramePr>
        <p:xfrm>
          <a:off x="2031471" y="1772816"/>
          <a:ext cx="8125883" cy="4364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Présentation de l’équipe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Organisation du projet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557908" y="1772816"/>
            <a:ext cx="95050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L’objectif est d’optimiser les activités suivant les compétences de chacun dans le respect des délais</a:t>
            </a:r>
          </a:p>
          <a:p>
            <a:endParaRPr lang="fr-FR" i="1" dirty="0"/>
          </a:p>
          <a:p>
            <a:r>
              <a:rPr lang="fr-FR" b="1" i="1" dirty="0" smtClean="0"/>
              <a:t>Nous avons :</a:t>
            </a:r>
            <a:endParaRPr lang="fr-FR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/>
              <a:t>Effectuer une revue des compétences de chacun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/>
              <a:t>Créer un tableau Kanban avec </a:t>
            </a:r>
            <a:r>
              <a:rPr lang="fr-FR" dirty="0" err="1" smtClean="0"/>
              <a:t>Jira</a:t>
            </a:r>
            <a:r>
              <a:rPr lang="fr-FR" dirty="0" smtClean="0"/>
              <a:t> pour la répartition des tâches et les attribuer à chaque membre de l’équipe, mise à jour du tableau quotidienne</a:t>
            </a:r>
          </a:p>
          <a:p>
            <a:pPr lvl="1"/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/>
              <a:t>Déterminer la « </a:t>
            </a:r>
            <a:r>
              <a:rPr lang="fr-FR" dirty="0">
                <a:hlinkClick r:id="rId2" action="ppaction://hlinksldjump"/>
              </a:rPr>
              <a:t>DoD</a:t>
            </a:r>
            <a:r>
              <a:rPr lang="fr-FR" dirty="0" smtClean="0"/>
              <a:t> » des tâches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2780928"/>
            <a:ext cx="5913108" cy="3096344"/>
          </a:xfrm>
          <a:prstGeom prst="rect">
            <a:avLst/>
          </a:prstGeom>
        </p:spPr>
      </p:pic>
      <p:sp>
        <p:nvSpPr>
          <p:cNvPr id="7" name="Titre 12"/>
          <p:cNvSpPr>
            <a:spLocks noGrp="1"/>
          </p:cNvSpPr>
          <p:nvPr>
            <p:ph type="title"/>
          </p:nvPr>
        </p:nvSpPr>
        <p:spPr>
          <a:xfrm>
            <a:off x="2622466" y="620688"/>
            <a:ext cx="8909366" cy="716658"/>
          </a:xfrm>
        </p:spPr>
        <p:txBody>
          <a:bodyPr rtlCol="0"/>
          <a:lstStyle/>
          <a:p>
            <a:pPr rtl="0"/>
            <a:r>
              <a:rPr lang="fr-FR" dirty="0" smtClean="0"/>
              <a:t>Organisation du projet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077149" y="2780928"/>
            <a:ext cx="5112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Pour les </a:t>
            </a:r>
            <a:r>
              <a:rPr lang="fr-FR" b="1" u="sng" dirty="0" smtClean="0"/>
              <a:t>cas de tests </a:t>
            </a:r>
            <a:r>
              <a:rPr lang="fr-FR" b="1" u="sng" dirty="0"/>
              <a:t>:</a:t>
            </a:r>
          </a:p>
          <a:p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Présence d’un ticket de test par cas de test identifié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Confirmation avec le PO des cas de test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  <a:p>
            <a:r>
              <a:rPr lang="fr-FR" b="1" u="sng" dirty="0" smtClean="0"/>
              <a:t>Pour les autres tâches :</a:t>
            </a:r>
          </a:p>
          <a:p>
            <a:endParaRPr lang="fr-FR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Valider avec au moins un autre membre de l’équipe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9" name="Titre 12"/>
          <p:cNvSpPr txBox="1">
            <a:spLocks/>
          </p:cNvSpPr>
          <p:nvPr/>
        </p:nvSpPr>
        <p:spPr>
          <a:xfrm>
            <a:off x="909836" y="1844824"/>
            <a:ext cx="2160240" cy="716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063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/>
              <a:t>Kanban</a:t>
            </a:r>
            <a:endParaRPr lang="fr-FR" sz="2800" dirty="0"/>
          </a:p>
        </p:txBody>
      </p:sp>
      <p:sp>
        <p:nvSpPr>
          <p:cNvPr id="10" name="Titre 12"/>
          <p:cNvSpPr txBox="1">
            <a:spLocks/>
          </p:cNvSpPr>
          <p:nvPr/>
        </p:nvSpPr>
        <p:spPr>
          <a:xfrm>
            <a:off x="7941245" y="1844824"/>
            <a:ext cx="3384376" cy="716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063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err="1" smtClean="0"/>
              <a:t>Definition</a:t>
            </a:r>
            <a:r>
              <a:rPr lang="fr-FR" sz="2800" dirty="0" smtClean="0"/>
              <a:t> of </a:t>
            </a:r>
            <a:r>
              <a:rPr lang="fr-FR" sz="2800" dirty="0" err="1" smtClean="0"/>
              <a:t>Done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1561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2"/>
          <p:cNvSpPr txBox="1">
            <a:spLocks/>
          </p:cNvSpPr>
          <p:nvPr/>
        </p:nvSpPr>
        <p:spPr>
          <a:xfrm>
            <a:off x="2592250" y="624110"/>
            <a:ext cx="8909366" cy="1280890"/>
          </a:xfrm>
          <a:prstGeom prst="rect">
            <a:avLst/>
          </a:prstGeom>
        </p:spPr>
        <p:txBody>
          <a:bodyPr rtlCol="0"/>
          <a:lstStyle>
            <a:lvl1pPr algn="l" defTabSz="457063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Contexte projet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413892" y="1556792"/>
            <a:ext cx="820891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L’équipe est en charge de la réalisation de la campagne de test des versions livrées du site e-commerce, « </a:t>
            </a:r>
            <a:r>
              <a:rPr lang="fr-FR" i="1" dirty="0" err="1" smtClean="0"/>
              <a:t>Your</a:t>
            </a:r>
            <a:r>
              <a:rPr lang="fr-FR" i="1" dirty="0" smtClean="0"/>
              <a:t> Logo »</a:t>
            </a:r>
          </a:p>
          <a:p>
            <a:endParaRPr lang="fr-FR" i="1" dirty="0" smtClean="0"/>
          </a:p>
          <a:p>
            <a:endParaRPr lang="fr-FR" i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5 anomalies remontées lors de la 1</a:t>
            </a:r>
            <a:r>
              <a:rPr lang="fr-FR" baseline="30000" dirty="0" smtClean="0"/>
              <a:t>ère</a:t>
            </a:r>
            <a:r>
              <a:rPr lang="fr-FR" dirty="0" smtClean="0"/>
              <a:t> recette effectuée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Livraison d’une version corrective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Contrainte de temps (4 jours)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Priorisation du patrimoine de test (prise en compte des remontées du PO)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Décision d’automatiser les tests ou non</a:t>
            </a:r>
          </a:p>
          <a:p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86969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249598"/>
              </p:ext>
            </p:extLst>
          </p:nvPr>
        </p:nvGraphicFramePr>
        <p:xfrm>
          <a:off x="1557908" y="1412776"/>
          <a:ext cx="9295635" cy="5292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873"/>
                <a:gridCol w="1365472"/>
                <a:gridCol w="1482729"/>
                <a:gridCol w="57535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TEST 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AUTO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COMMENTAIRES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Contingence</a:t>
                      </a:r>
                      <a:r>
                        <a:rPr lang="fr-FR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technique et temps trop long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Connexion</a:t>
                      </a:r>
                      <a:r>
                        <a:rPr lang="fr-FR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compte client, c’est une fonctionnalité indispensable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06726"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 anomalie remontée n’a pas été corrigée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Concerne</a:t>
                      </a:r>
                      <a:r>
                        <a:rPr lang="fr-FR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 barre de recherche, fonctionnalité importante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✔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Refonte au sprint 9,</a:t>
                      </a:r>
                      <a:r>
                        <a:rPr lang="fr-FR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l’automatisation ne présente que peu d’intérêt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Gestion</a:t>
                      </a:r>
                      <a:r>
                        <a:rPr lang="fr-FR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des informations de livraisons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Refonte au sprint 9,</a:t>
                      </a:r>
                      <a:r>
                        <a:rPr lang="fr-FR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l’automatisation ne présente que peu d’intérêt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✔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</a:t>
                      </a:r>
                      <a:r>
                        <a:rPr lang="fr-FR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éventuelles anomalies ne bloquent pas la release (PO), on a donc décider de ne tester que si on avait le temps.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itre 12"/>
          <p:cNvSpPr txBox="1">
            <a:spLocks/>
          </p:cNvSpPr>
          <p:nvPr/>
        </p:nvSpPr>
        <p:spPr>
          <a:xfrm>
            <a:off x="2566020" y="620688"/>
            <a:ext cx="8909366" cy="1280890"/>
          </a:xfrm>
          <a:prstGeom prst="rect">
            <a:avLst/>
          </a:prstGeom>
        </p:spPr>
        <p:txBody>
          <a:bodyPr rtlCol="0"/>
          <a:lstStyle>
            <a:lvl1pPr algn="l" defTabSz="457063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Stratégie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 smtClean="0"/>
              <a:t>Automatisation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81844" y="3212976"/>
            <a:ext cx="9433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Utilisation de Page Object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Utilisation des « 3 A », Arrange, </a:t>
            </a:r>
            <a:r>
              <a:rPr lang="fr-FR" dirty="0" err="1" smtClean="0"/>
              <a:t>Act</a:t>
            </a:r>
            <a:r>
              <a:rPr lang="fr-FR" dirty="0" smtClean="0"/>
              <a:t>, </a:t>
            </a:r>
            <a:r>
              <a:rPr lang="fr-FR" dirty="0" err="1" smtClean="0"/>
              <a:t>Assert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81844" y="2132856"/>
            <a:ext cx="889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L’Architecture en automatisation permet une meilleure lisibilité du code ainsi</a:t>
            </a:r>
          </a:p>
          <a:p>
            <a:r>
              <a:rPr lang="fr-FR" dirty="0" smtClean="0"/>
              <a:t>qu’une meilleure maintenance de celui-ci :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692696"/>
            <a:ext cx="3096344" cy="58336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348" y="692696"/>
            <a:ext cx="614538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0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4873beb7-5857-4685-be1f-d57550cc96cc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398</Words>
  <Application>Microsoft Office PowerPoint</Application>
  <PresentationFormat>Personnalisé</PresentationFormat>
  <Paragraphs>149</Paragraphs>
  <Slides>14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Bahnschrift</vt:lpstr>
      <vt:lpstr>Century Gothic</vt:lpstr>
      <vt:lpstr>Corbel</vt:lpstr>
      <vt:lpstr>Wingdings</vt:lpstr>
      <vt:lpstr>Wingdings 3</vt:lpstr>
      <vt:lpstr>Brin</vt:lpstr>
      <vt:lpstr>Projet de test  du site Web « Your Logo  »</vt:lpstr>
      <vt:lpstr>Sommaire</vt:lpstr>
      <vt:lpstr>Présentation de l’équipe</vt:lpstr>
      <vt:lpstr>Organisation du projet</vt:lpstr>
      <vt:lpstr>Organisation du projet</vt:lpstr>
      <vt:lpstr>Présentation PowerPoint</vt:lpstr>
      <vt:lpstr>Présentation PowerPoint</vt:lpstr>
      <vt:lpstr>Automatisation</vt:lpstr>
      <vt:lpstr>Présentation PowerPoint</vt:lpstr>
      <vt:lpstr>Présentation PowerPoint</vt:lpstr>
      <vt:lpstr>Résultats </vt:lpstr>
      <vt:lpstr>Anomalies déjà livrées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2021-06-02T08:22:21Z</dcterms:created>
  <dcterms:modified xsi:type="dcterms:W3CDTF">2021-06-04T08:23:10Z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